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Relationship Id="rId112" Type="http://schemas.openxmlformats.org/officeDocument/2006/relationships/slide" Target="slides/slide10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Merk op dat bij het omschakelen naar de Switched Capacitor implementatie de laatste stage (inverterende opamp) verdwenen  is. </a:t>
            </a:r>
          </a:p>
          <a:p>
            <a:r>
              <a:t>De truc is dat voor R3 de klokken omgewisseld zijn, waardoor de stomen omgekeerd zijn en het geheel zich dus gedraagt als een negatieve weerstand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notesSlide" Target="../notesSlides/notesSlide2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76174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66928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66928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3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28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619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513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76174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66928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86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5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5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Rkx 5 4 100k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Rx 4 0 100k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1 0 AC 0.5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66928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hoogdoorlaat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32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341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 (2)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014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03" y="566928"/>
            <a:ext cx="66857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7" y="566928"/>
            <a:ext cx="950254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276174"/>
            <a:ext cx="939165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t>Laagdoorlaat filter (</a:t>
            </a:r>
            <a:r>
              <a:rPr b="1"/>
              <a:t>low-pass filter</a:t>
            </a:r>
            <a:r>
              <a:t>)</a:t>
            </a:r>
          </a:p>
          <a:p>
            <a:pPr lvl="1"/>
            <a:r>
              <a:t>Hoogdoorlaat filter (</a:t>
            </a:r>
            <a:r>
              <a:rPr b="1"/>
              <a:t>high-pass filter</a:t>
            </a:r>
            <a:r>
              <a:t>)</a:t>
            </a:r>
          </a:p>
          <a:p>
            <a:pPr lvl="1"/>
            <a:r>
              <a:t>Alles doorlaat filter (</a:t>
            </a:r>
            <a:r>
              <a:rPr b="1"/>
              <a:t>all-pass filter</a:t>
            </a:r>
            <a:r>
              <a:t>)</a:t>
            </a:r>
          </a:p>
          <a:p>
            <a:pPr lvl="1"/>
            <a:r>
              <a:t>Banddoorlaat filter (</a:t>
            </a:r>
            <a:r>
              <a:rPr b="1"/>
              <a:t>band-pass filter</a:t>
            </a:r>
            <a:r>
              <a:t>)</a:t>
            </a:r>
          </a:p>
          <a:p>
            <a:pPr lvl="1"/>
            <a:r>
              <a:t>Bandsper filter (</a:t>
            </a:r>
            <a:r>
              <a:rPr b="1"/>
              <a:t>band-stop filter</a:t>
            </a:r>
            <a: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Hiervoor gaan we typisch de transferfunctie herschrijven als functie van de parameter S, die gelijk is aan: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8572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3407744"/>
            <a:ext cx="5000625" cy="857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7" y="4539314"/>
            <a:ext cx="50387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hoogdoorlaatfilter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76174"/>
            <a:ext cx="12477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banddoorlaatfilter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276174"/>
            <a:ext cx="4467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rPr b="1"/>
              <a:t>Butterworth</a:t>
            </a:r>
            <a:r>
              <a:t> filter</a:t>
            </a:r>
          </a:p>
          <a:p>
            <a:pPr lvl="1"/>
            <a:r>
              <a:rPr b="1"/>
              <a:t>Chebyshev</a:t>
            </a:r>
            <a:r>
              <a:t> filter</a:t>
            </a:r>
          </a:p>
          <a:p>
            <a:pPr lvl="1"/>
            <a:r>
              <a:rPr b="1"/>
              <a:t>Invers Chebyshev</a:t>
            </a:r>
            <a:r>
              <a:t> filter</a:t>
            </a:r>
          </a:p>
          <a:p>
            <a:pPr lvl="1"/>
            <a:r>
              <a:rPr b="1"/>
              <a:t>Bessel-Thomson</a:t>
            </a:r>
            <a:r>
              <a:t> 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transferfunctie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90574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coëfficiënten van de veeltermen in de transferfunctie.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coëfficiënten: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76174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66928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66928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66928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76174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76174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47774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transferfunctie is:</a:t>
            </a:r>
          </a:p>
          <a:p>
            <a:pPr lvl="1"/>
            <a:r>
              <a:t>n rimpels in de doorlaatband</a:t>
            </a:r>
          </a:p>
          <a:p>
            <a:pPr/>
          </a:p>
          <a:p>
            <a:pPr/>
            <a:r>
              <a:t>met:</a:t>
            </a:r>
          </a:p>
          <a:p>
            <a:pPr/>
          </a:p>
          <a:p>
            <a:pPr/>
            <a:r>
              <a:t>met S voor een laagdoorlaatfilter:</a:t>
            </a:r>
          </a:p>
          <a:p>
            <a:pPr/>
          </a:p>
          <a:p>
            <a:pPr/>
            <a:r>
              <a:t>De amplitude voor </a:t>
            </a:r>
            <a:r>
              <a:t>ω=ω o</a:t>
            </a:r>
            <a:r>
              <a:t> is:</a:t>
            </a:r>
          </a:p>
          <a:p>
            <a:pPr lvl="1"/>
            <a:r>
              <a:t>dit is ook de amplitude van de rimpel</a:t>
            </a:r>
          </a:p>
          <a:p>
            <a:pPr/>
          </a:p>
          <a:p>
            <a:pPr/>
            <a:r>
              <a:t>Boven deze frequentie daalt deze functie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Transferfunctie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25" y="1178894"/>
            <a:ext cx="3714750" cy="9048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7" y="2358089"/>
            <a:ext cx="420052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5" y="3022934"/>
            <a:ext cx="1276350" cy="8572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4154504"/>
            <a:ext cx="4152900" cy="904875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225" y="5333699"/>
            <a:ext cx="37147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66928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66928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66928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66928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Weerstanden op chip zijn nooit heel erg nauwkeurig</a:t>
            </a:r>
          </a:p>
          <a:p>
            <a:pPr lvl="1"/>
            <a:r>
              <a:t>We kunnen een weerstand vervangen door een condensator en 2 schakelaars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weerstand (SC)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Het eenvoudige circuit heeft last van de parasitaire capaciteiten</a:t>
            </a:r>
          </a:p>
          <a:p>
            <a:pPr lvl="1"/>
            <a:r>
              <a:t>Het verdubbelen van de schakelaars lost dit probleem 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Betere SC weerstand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76174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41019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Verbeterde Switched Capacitor weerstand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18399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707928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 BiQuad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0765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